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56" r:id="rId3"/>
    <p:sldId id="282" r:id="rId4"/>
    <p:sldId id="258" r:id="rId5"/>
    <p:sldId id="259" r:id="rId6"/>
    <p:sldId id="260" r:id="rId7"/>
    <p:sldId id="261" r:id="rId8"/>
    <p:sldId id="262" r:id="rId9"/>
    <p:sldId id="265" r:id="rId10"/>
    <p:sldId id="263" r:id="rId11"/>
    <p:sldId id="264" r:id="rId12"/>
    <p:sldId id="266" r:id="rId13"/>
    <p:sldId id="267" r:id="rId14"/>
    <p:sldId id="268" r:id="rId15"/>
    <p:sldId id="270" r:id="rId16"/>
    <p:sldId id="269" r:id="rId17"/>
    <p:sldId id="272" r:id="rId18"/>
    <p:sldId id="284" r:id="rId19"/>
    <p:sldId id="271" r:id="rId20"/>
    <p:sldId id="273" r:id="rId21"/>
    <p:sldId id="274" r:id="rId22"/>
    <p:sldId id="275" r:id="rId23"/>
    <p:sldId id="283" r:id="rId24"/>
    <p:sldId id="276" r:id="rId25"/>
    <p:sldId id="277" r:id="rId26"/>
    <p:sldId id="280" r:id="rId27"/>
    <p:sldId id="278" r:id="rId28"/>
    <p:sldId id="279" r:id="rId2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00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31269-182A-4B02-B1FF-FF905378B15A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88A53-5AC0-4DBA-A0E7-6AB5C8C8B7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25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31269-182A-4B02-B1FF-FF905378B15A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88A53-5AC0-4DBA-A0E7-6AB5C8C8B7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9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31269-182A-4B02-B1FF-FF905378B15A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88A53-5AC0-4DBA-A0E7-6AB5C8C8B7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16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31269-182A-4B02-B1FF-FF905378B15A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88A53-5AC0-4DBA-A0E7-6AB5C8C8B7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06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31269-182A-4B02-B1FF-FF905378B15A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88A53-5AC0-4DBA-A0E7-6AB5C8C8B7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623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31269-182A-4B02-B1FF-FF905378B15A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88A53-5AC0-4DBA-A0E7-6AB5C8C8B7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66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31269-182A-4B02-B1FF-FF905378B15A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88A53-5AC0-4DBA-A0E7-6AB5C8C8B7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52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31269-182A-4B02-B1FF-FF905378B15A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88A53-5AC0-4DBA-A0E7-6AB5C8C8B7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65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31269-182A-4B02-B1FF-FF905378B15A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88A53-5AC0-4DBA-A0E7-6AB5C8C8B7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03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31269-182A-4B02-B1FF-FF905378B15A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88A53-5AC0-4DBA-A0E7-6AB5C8C8B7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75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31269-182A-4B02-B1FF-FF905378B15A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88A53-5AC0-4DBA-A0E7-6AB5C8C8B7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54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31269-182A-4B02-B1FF-FF905378B15A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488A53-5AC0-4DBA-A0E7-6AB5C8C8B7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9218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51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5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720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08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93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15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29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73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18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48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91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79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78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6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95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10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78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83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87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694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81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46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33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59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4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580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18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18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0</Words>
  <Application>Microsoft Office PowerPoint</Application>
  <PresentationFormat>On-screen Show (16:9)</PresentationFormat>
  <Paragraphs>0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landmine</dc:creator>
  <cp:lastModifiedBy>landmine</cp:lastModifiedBy>
  <cp:revision>12</cp:revision>
  <dcterms:created xsi:type="dcterms:W3CDTF">2020-02-20T18:42:29Z</dcterms:created>
  <dcterms:modified xsi:type="dcterms:W3CDTF">2020-02-21T18:22:52Z</dcterms:modified>
</cp:coreProperties>
</file>